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97635" y="946655"/>
            <a:ext cx="333520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VEGFR-2/Flk-1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103-M32)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356" y="1628800"/>
            <a:ext cx="4487891" cy="3581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7</cp:revision>
  <dcterms:created xsi:type="dcterms:W3CDTF">2012-09-11T08:25:44Z</dcterms:created>
  <dcterms:modified xsi:type="dcterms:W3CDTF">2015-03-17T14:21:11Z</dcterms:modified>
</cp:coreProperties>
</file>